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0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9B8EC-B3D6-4094-8A83-03568B34E576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E9F48-179A-4CE5-A9B0-7C9F6EACF2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82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E9F48-179A-4CE5-A9B0-7C9F6EACF2F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95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GPP Exam: Zombie AI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 Stassijns</a:t>
            </a:r>
            <a:endParaRPr lang="en-BE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</a:t>
            </a:r>
            <a:endParaRPr lang="nl-B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r>
              <a:rPr lang="nl-BE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simplification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DFC6398-DF28-2232-AE6B-073B462C6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Enemy handling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CD4A22CC-662F-814D-EB5B-F0D06ADF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0" t="28523" r="28472" b="18165"/>
          <a:stretch/>
        </p:blipFill>
        <p:spPr>
          <a:xfrm>
            <a:off x="6843250" y="642700"/>
            <a:ext cx="5063613" cy="2710102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7E8C4D-71CB-9179-6E17-CBE534D0A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7" t="29286" r="35132" b="27012"/>
          <a:stretch/>
        </p:blipFill>
        <p:spPr>
          <a:xfrm>
            <a:off x="6843250" y="3228059"/>
            <a:ext cx="5063613" cy="30575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5C6335-7B5B-1B18-FE6E-D2413DB36CB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Face, walk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away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shoot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Turn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shoot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Flee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Hide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in safe house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Shotgun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pistol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enemies</a:t>
            </a: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75C120-80B0-EC8B-33E5-4FFE7430E9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7" b="44946"/>
          <a:stretch/>
        </p:blipFill>
        <p:spPr>
          <a:xfrm>
            <a:off x="0" y="4970207"/>
            <a:ext cx="5842000" cy="18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154"/>
            <a:ext cx="10515600" cy="4351338"/>
          </a:xfrm>
        </p:spPr>
        <p:txBody>
          <a:bodyPr/>
          <a:lstStyle/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up: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of type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ammo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/charges/energy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Pick up: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remembered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: Save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blackboard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B6134C-B90B-C119-A7BC-E9E2F17C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7" b="23441"/>
          <a:stretch/>
        </p:blipFill>
        <p:spPr>
          <a:xfrm>
            <a:off x="0" y="5422490"/>
            <a:ext cx="5842000" cy="143551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4FA6E01-FEB9-560E-709A-2E4579AF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74051"/>
          <a:stretch/>
        </p:blipFill>
        <p:spPr>
          <a:xfrm>
            <a:off x="0" y="4862051"/>
            <a:ext cx="5842000" cy="560439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DC38180-B5AF-3014-C2E1-103DC343F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Movement &amp; exploration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Timer -&gt;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revisit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Rectangular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search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Seek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, (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Flee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), Face,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Facebehind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facing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kept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306124E-FE90-5F7A-A2BA-C8E3793C3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9"/>
          <a:stretch/>
        </p:blipFill>
        <p:spPr>
          <a:xfrm>
            <a:off x="0" y="5338916"/>
            <a:ext cx="5842000" cy="1519084"/>
          </a:xfrm>
          <a:prstGeom prst="rect">
            <a:avLst/>
          </a:prstGeom>
        </p:spPr>
      </p:pic>
      <p:pic>
        <p:nvPicPr>
          <p:cNvPr id="6" name="Afbeelding 5" descr="Afbeelding met tekst, elektronica, schermafbeelding&#10;&#10;Automatisch gegenereerde beschrijving">
            <a:extLst>
              <a:ext uri="{FF2B5EF4-FFF2-40B4-BE49-F238E27FC236}">
                <a16:creationId xmlns:a16="http://schemas.microsoft.com/office/drawing/2014/main" id="{A6795C20-4CC1-9830-8F15-B5DC8D041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26703"/>
          <a:stretch/>
        </p:blipFill>
        <p:spPr>
          <a:xfrm>
            <a:off x="6311149" y="1276110"/>
            <a:ext cx="5759542" cy="3472190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7BCD46BA-07DF-34E9-016B-37B0205EA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2562" r="28219" b="17076"/>
          <a:stretch/>
        </p:blipFill>
        <p:spPr>
          <a:xfrm>
            <a:off x="6292894" y="4365524"/>
            <a:ext cx="5777798" cy="23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Score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D20B8D-68ED-28C9-7AFD-531058F1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51" y="1439368"/>
            <a:ext cx="5745016" cy="296939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9BF4B3F-A3DE-D329-F918-5A9383CC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90" y="1439368"/>
            <a:ext cx="5506061" cy="29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customXml/itemProps3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Breedbeeld</PresentationFormat>
  <Paragraphs>23</Paragraphs>
  <Slides>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Stassijns Sam</cp:lastModifiedBy>
  <cp:revision>11</cp:revision>
  <dcterms:created xsi:type="dcterms:W3CDTF">2021-12-17T12:45:32Z</dcterms:created>
  <dcterms:modified xsi:type="dcterms:W3CDTF">2023-01-19T16:11:07Z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